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304" r:id="rId5"/>
    <p:sldId id="259" r:id="rId6"/>
    <p:sldId id="265" r:id="rId7"/>
    <p:sldId id="260" r:id="rId8"/>
    <p:sldId id="261" r:id="rId9"/>
    <p:sldId id="262" r:id="rId10"/>
    <p:sldId id="263" r:id="rId11"/>
    <p:sldId id="264" r:id="rId12"/>
    <p:sldId id="287" r:id="rId13"/>
    <p:sldId id="286" r:id="rId14"/>
    <p:sldId id="285" r:id="rId15"/>
    <p:sldId id="277" r:id="rId16"/>
    <p:sldId id="271" r:id="rId17"/>
    <p:sldId id="278" r:id="rId18"/>
    <p:sldId id="274" r:id="rId19"/>
    <p:sldId id="273" r:id="rId20"/>
    <p:sldId id="272" r:id="rId21"/>
    <p:sldId id="268" r:id="rId22"/>
    <p:sldId id="270" r:id="rId23"/>
    <p:sldId id="267" r:id="rId24"/>
    <p:sldId id="281" r:id="rId25"/>
    <p:sldId id="266" r:id="rId26"/>
    <p:sldId id="280" r:id="rId27"/>
    <p:sldId id="282" r:id="rId28"/>
    <p:sldId id="284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3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6" r:id="rId59"/>
    <p:sldId id="317" r:id="rId60"/>
    <p:sldId id="325" r:id="rId61"/>
    <p:sldId id="327" r:id="rId62"/>
    <p:sldId id="326" r:id="rId63"/>
    <p:sldId id="32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3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84FF2-CB1C-4108-9C55-2BDFCEEB44AF}" type="datetimeFigureOut">
              <a:rPr lang="ru-RU" smtClean="0"/>
              <a:pPr/>
              <a:t>11.09.2011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E090E-1147-4A81-8832-F9CF64F96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8929718" cy="32146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Сентября –</a:t>
            </a:r>
          </a:p>
          <a:p>
            <a:pPr algn="ctr"/>
            <a:r>
              <a:rPr lang="ru-RU" sz="8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Знаний!</a:t>
            </a:r>
            <a:endParaRPr lang="ru-RU" sz="8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Содержимое 5" descr="P1010942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285984" y="3196828"/>
            <a:ext cx="4881562" cy="3661172"/>
          </a:xfrm>
        </p:spPr>
      </p:pic>
    </p:spTree>
  </p:cSld>
  <p:clrMapOvr>
    <a:masterClrMapping/>
  </p:clrMapOvr>
  <p:transition spd="med" advClick="0" advTm="3000">
    <p:wipe dir="d"/>
    <p:sndAc>
      <p:stSnd>
        <p:snd r:embed="rId2" name="Первый раз в первый класс+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5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1"/>
            <a:ext cx="9144000" cy="6095999"/>
          </a:xfrm>
          <a:solidFill>
            <a:srgbClr val="FFFF99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noFill/>
        </p:spPr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Первый звонок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2919"/>
            <a:ext cx="9322624" cy="62150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714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Здравствуй, школа!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214422"/>
            <a:ext cx="7500958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на уроке в первый раз!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4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602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102002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1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101097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2898" cy="6858000"/>
          </a:xfrm>
        </p:spPr>
      </p:pic>
      <p:pic>
        <p:nvPicPr>
          <p:cNvPr id="5" name="Содержимое 4" descr="IMG_088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001102" y="0"/>
            <a:ext cx="5142898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1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0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8346" cy="701876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3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P102004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" y="2625320"/>
            <a:ext cx="5643569" cy="4232677"/>
          </a:xfrm>
        </p:spPr>
      </p:pic>
      <p:pic>
        <p:nvPicPr>
          <p:cNvPr id="4" name="Содержимое 3" descr="P101099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524244" y="0"/>
            <a:ext cx="5619756" cy="421481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3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4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05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57752" y="274638"/>
            <a:ext cx="4286248" cy="629763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Первый раз 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первый класс!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P10109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141259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1020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9784" cy="707233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1020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  <p:sndAc>
      <p:stSnd>
        <p:snd r:embed="rId2" name="7_Чему учат в школе плюс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1096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85918" y="0"/>
            <a:ext cx="5142898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2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60760"/>
            <a:ext cx="9358346" cy="701876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89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89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89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9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9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90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90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10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151437" cy="686357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0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86808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Экскурсия по школе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3357554" cy="165416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библиотеке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IMG_09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8992" y="0"/>
            <a:ext cx="5715008" cy="4286256"/>
          </a:xfrm>
        </p:spPr>
      </p:pic>
      <p:pic>
        <p:nvPicPr>
          <p:cNvPr id="7" name="Содержимое 6" descr="IMG_09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678901"/>
            <a:ext cx="5572132" cy="41791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90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P102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29198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Составляем букеты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89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89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IMG_089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140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14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6798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2014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5603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8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437" y="0"/>
            <a:ext cx="9222875" cy="6917157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0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букеты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1020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00464" y="0"/>
            <a:ext cx="5143536" cy="3857652"/>
          </a:xfrm>
        </p:spPr>
      </p:pic>
      <p:pic>
        <p:nvPicPr>
          <p:cNvPr id="8" name="Содержимое 7" descr="P10201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3214686"/>
            <a:ext cx="4857752" cy="3643314"/>
          </a:xfr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1500174"/>
            <a:ext cx="3614734" cy="1285884"/>
          </a:xfrm>
        </p:spPr>
        <p:txBody>
          <a:bodyPr>
            <a:noAutofit/>
          </a:bodyPr>
          <a:lstStyle/>
          <a:p>
            <a:r>
              <a:rPr lang="ru-RU" sz="8000" dirty="0" smtClean="0"/>
              <a:t/>
            </a:r>
            <a:br>
              <a:rPr lang="ru-RU" sz="8000" dirty="0" smtClean="0"/>
            </a:br>
            <a:endParaRPr lang="ru-RU" sz="8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714356"/>
            <a:ext cx="3571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Какой</a:t>
            </a:r>
            <a:endParaRPr lang="ru-RU" sz="8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57752" y="4357694"/>
            <a:ext cx="42862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лучше?</a:t>
            </a:r>
            <a:endParaRPr lang="ru-RU" sz="8000" dirty="0"/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P102015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750610" cy="6334146"/>
          </a:xfrm>
        </p:spPr>
      </p:pic>
      <p:pic>
        <p:nvPicPr>
          <p:cNvPr id="10" name="Содержимое 9" descr="P102014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29092" y="214290"/>
            <a:ext cx="4714908" cy="6286544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42910" y="2130425"/>
            <a:ext cx="785818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1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10958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857356" y="0"/>
            <a:ext cx="51435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0109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6583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7752" cy="6860407"/>
          </a:xfrm>
        </p:spPr>
      </p:pic>
      <p:pic>
        <p:nvPicPr>
          <p:cNvPr id="15" name="Содержимое 13" descr="P10109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-1"/>
            <a:ext cx="4357687" cy="6858001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Words>37</Words>
  <Application>Microsoft Office PowerPoint</Application>
  <PresentationFormat>Экран (4:3)</PresentationFormat>
  <Paragraphs>14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Слайд 2</vt:lpstr>
      <vt:lpstr>Первый раз  в первый класс! </vt:lpstr>
      <vt:lpstr>Слайд 4</vt:lpstr>
      <vt:lpstr>Слайд 5</vt:lpstr>
      <vt:lpstr>Слайд 6</vt:lpstr>
      <vt:lpstr>Слайд 7</vt:lpstr>
      <vt:lpstr>Слайд 8</vt:lpstr>
      <vt:lpstr>Слайд 9</vt:lpstr>
      <vt:lpstr>Первый звонок</vt:lpstr>
      <vt:lpstr>Здравствуй, школа!</vt:lpstr>
      <vt:lpstr>Мы на уроке в первый раз!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Экскурсия по школе</vt:lpstr>
      <vt:lpstr>В библиотеке</vt:lpstr>
      <vt:lpstr>Слайд 52</vt:lpstr>
      <vt:lpstr>Составляем букеты</vt:lpstr>
      <vt:lpstr>Слайд 54</vt:lpstr>
      <vt:lpstr>Слайд 55</vt:lpstr>
      <vt:lpstr>Слайд 56</vt:lpstr>
      <vt:lpstr>Слайд 57</vt:lpstr>
      <vt:lpstr>Слайд 58</vt:lpstr>
      <vt:lpstr>Слайд 59</vt:lpstr>
      <vt:lpstr>Наши букеты</vt:lpstr>
      <vt:lpstr> </vt:lpstr>
      <vt:lpstr>Слайд 62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Серёга</dc:creator>
  <cp:lastModifiedBy>Sss</cp:lastModifiedBy>
  <cp:revision>29</cp:revision>
  <dcterms:created xsi:type="dcterms:W3CDTF">2011-09-10T20:01:26Z</dcterms:created>
  <dcterms:modified xsi:type="dcterms:W3CDTF">2011-09-11T15:35:55Z</dcterms:modified>
</cp:coreProperties>
</file>